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3" r:id="rId3"/>
    <p:sldId id="257" r:id="rId4"/>
    <p:sldId id="264" r:id="rId5"/>
    <p:sldId id="261" r:id="rId6"/>
    <p:sldId id="259" r:id="rId7"/>
    <p:sldId id="267" r:id="rId8"/>
    <p:sldId id="258" r:id="rId9"/>
    <p:sldId id="266" r:id="rId10"/>
    <p:sldId id="260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0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38A26-A5EF-5844-B4A8-25B2917BA51A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60D47-79A6-3141-BF2E-D7B1A0439D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28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BEB556-B3BA-6E45-9C01-5C956C67A2D5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6422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D63C-EAF9-734A-815F-E85DC8C8222F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406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04E8-0ABF-8542-A49F-01533997E2E6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95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BC91-EC56-A04B-A1A7-66C7C94600E0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037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44E2F4-A8E4-7D42-A1FF-45DB490F95A4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31387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B263-0228-BA47-B3F6-ADF31D701AF9}" type="datetime1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84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0A38-7A38-2941-A0BE-8A2381BC7FAE}" type="datetime1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779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678D-971E-CB40-B564-F0467C6A4DA2}" type="datetime1">
              <a:rPr lang="es-MX" smtClean="0"/>
              <a:t>16/06/2023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432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14B58-8039-054A-A6CF-089C8D6EBCA5}" type="datetime1">
              <a:rPr lang="es-MX" smtClean="0"/>
              <a:t>16/06/2023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37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3A8983-97DB-6B46-BA70-03A03F54A4C1}" type="datetime1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248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DB6C88-3BF3-5943-BEF4-B841529C8830}" type="datetime1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58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5B58BB7-CB91-E04C-AC63-A32E52788AA4}" type="datetime1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9867536-DE84-DB4A-AEBC-91A8A964B989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80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B7525C-8877-EB4E-BF25-68C1E41C4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3889" y1="58203" x2="83889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646" y="1060122"/>
            <a:ext cx="2753808" cy="1958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EE4ED8-C815-0848-A2AD-C090D550C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18" b="93015" l="1103" r="94118">
                        <a14:foregroundMark x1="11765" y1="63235" x2="11765" y2="63235"/>
                        <a14:foregroundMark x1="11765" y1="63235" x2="11765" y2="63235"/>
                        <a14:foregroundMark x1="5147" y1="49265" x2="5147" y2="49265"/>
                        <a14:foregroundMark x1="5147" y1="49265" x2="5147" y2="49265"/>
                        <a14:foregroundMark x1="44118" y1="84191" x2="44118" y2="84191"/>
                        <a14:foregroundMark x1="44118" y1="84191" x2="44118" y2="84191"/>
                        <a14:foregroundMark x1="76103" y1="65809" x2="76103" y2="65809"/>
                        <a14:foregroundMark x1="76103" y1="65809" x2="76103" y2="65809"/>
                        <a14:foregroundMark x1="74265" y1="73529" x2="74265" y2="73529"/>
                        <a14:foregroundMark x1="74265" y1="73529" x2="74265" y2="73529"/>
                        <a14:foregroundMark x1="85294" y1="93382" x2="85294" y2="93382"/>
                        <a14:foregroundMark x1="85294" y1="93382" x2="85294" y2="93382"/>
                        <a14:foregroundMark x1="12500" y1="19118" x2="12500" y2="19118"/>
                        <a14:foregroundMark x1="12500" y1="19118" x2="12500" y2="19118"/>
                        <a14:foregroundMark x1="15074" y1="10662" x2="15074" y2="10662"/>
                        <a14:foregroundMark x1="15074" y1="10662" x2="15074" y2="10662"/>
                        <a14:foregroundMark x1="13235" y1="12500" x2="13235" y2="12500"/>
                        <a14:foregroundMark x1="13235" y1="12500" x2="13235" y2="12500"/>
                        <a14:foregroundMark x1="18382" y1="19853" x2="18382" y2="19853"/>
                        <a14:foregroundMark x1="18382" y1="19853" x2="18382" y2="19853"/>
                        <a14:foregroundMark x1="18382" y1="19853" x2="5882" y2="47426"/>
                        <a14:foregroundMark x1="5882" y1="47426" x2="22059" y2="23529"/>
                        <a14:foregroundMark x1="22059" y1="23529" x2="19853" y2="40809"/>
                        <a14:foregroundMark x1="32721" y1="13235" x2="13235" y2="23162"/>
                        <a14:foregroundMark x1="45956" y1="8088" x2="75000" y2="9559"/>
                        <a14:foregroundMark x1="75000" y1="9559" x2="94485" y2="30882"/>
                        <a14:foregroundMark x1="94485" y1="30882" x2="94485" y2="61765"/>
                        <a14:foregroundMark x1="94485" y1="61765" x2="83456" y2="32353"/>
                        <a14:foregroundMark x1="83456" y1="32353" x2="91176" y2="61397"/>
                        <a14:foregroundMark x1="91176" y1="61397" x2="77574" y2="22794"/>
                        <a14:foregroundMark x1="77574" y1="22794" x2="51838" y2="9191"/>
                        <a14:foregroundMark x1="51838" y1="9191" x2="86397" y2="29412"/>
                        <a14:foregroundMark x1="86397" y1="29412" x2="64338" y2="15809"/>
                        <a14:foregroundMark x1="55882" y1="9926" x2="26838" y2="11765"/>
                        <a14:foregroundMark x1="26838" y1="11765" x2="64706" y2="8088"/>
                        <a14:foregroundMark x1="64706" y1="8088" x2="66912" y2="6618"/>
                        <a14:foregroundMark x1="68382" y1="71691" x2="39706" y2="70956"/>
                        <a14:foregroundMark x1="39706" y1="70956" x2="87868" y2="25735"/>
                        <a14:foregroundMark x1="87868" y1="25735" x2="39706" y2="88603"/>
                        <a14:foregroundMark x1="39706" y1="88603" x2="60662" y2="67647"/>
                        <a14:foregroundMark x1="60662" y1="67647" x2="36765" y2="94853"/>
                        <a14:foregroundMark x1="36765" y1="94853" x2="68382" y2="91176"/>
                        <a14:foregroundMark x1="68382" y1="91176" x2="88235" y2="64706"/>
                        <a14:foregroundMark x1="88235" y1="64706" x2="48529" y2="66544"/>
                        <a14:foregroundMark x1="48529" y1="66544" x2="81618" y2="42647"/>
                        <a14:foregroundMark x1="81618" y1="42647" x2="50735" y2="44485"/>
                        <a14:foregroundMark x1="50735" y1="44485" x2="82353" y2="48162"/>
                        <a14:foregroundMark x1="82353" y1="48162" x2="53309" y2="45956"/>
                        <a14:foregroundMark x1="53309" y1="45956" x2="27941" y2="62868"/>
                        <a14:foregroundMark x1="27941" y1="62868" x2="94118" y2="23529"/>
                        <a14:foregroundMark x1="94118" y1="23529" x2="49632" y2="40809"/>
                        <a14:foregroundMark x1="49632" y1="40809" x2="17279" y2="43750"/>
                        <a14:foregroundMark x1="17279" y1="43750" x2="56250" y2="17279"/>
                        <a14:foregroundMark x1="56250" y1="17279" x2="26471" y2="25000"/>
                        <a14:foregroundMark x1="26471" y1="25000" x2="13235" y2="64338"/>
                        <a14:foregroundMark x1="6618" y1="65809" x2="10662" y2="33824"/>
                        <a14:foregroundMark x1="1588" y1="66281" x2="1103" y2="68015"/>
                        <a14:foregroundMark x1="10662" y1="33824" x2="2845" y2="61783"/>
                        <a14:foregroundMark x1="4562" y1="72085" x2="19853" y2="90074"/>
                        <a14:foregroundMark x1="1103" y1="68015" x2="2086" y2="69172"/>
                        <a14:foregroundMark x1="19853" y1="90074" x2="27574" y2="83456"/>
                        <a14:foregroundMark x1="9926" y1="71691" x2="15809" y2="74265"/>
                        <a14:foregroundMark x1="26838" y1="72426" x2="39338" y2="56618"/>
                        <a14:backgroundMark x1="735" y1="87500" x2="0" y2="77574"/>
                        <a14:backgroundMark x1="1471" y1="75000" x2="0" y2="70956"/>
                        <a14:backgroundMark x1="4044" y1="75000" x2="735" y2="55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3427" y="1250315"/>
            <a:ext cx="1656080" cy="1656080"/>
          </a:xfrm>
          <a:prstGeom prst="rect">
            <a:avLst/>
          </a:prstGeom>
        </p:spPr>
      </p:pic>
      <p:sp>
        <p:nvSpPr>
          <p:cNvPr id="10" name="Cuadro de texto 1">
            <a:extLst>
              <a:ext uri="{FF2B5EF4-FFF2-40B4-BE49-F238E27FC236}">
                <a16:creationId xmlns:a16="http://schemas.microsoft.com/office/drawing/2014/main" id="{5CF0DF23-FED8-7345-AFFC-919CFB22CB8F}"/>
              </a:ext>
            </a:extLst>
          </p:cNvPr>
          <p:cNvSpPr txBox="1">
            <a:spLocks/>
          </p:cNvSpPr>
          <p:nvPr/>
        </p:nvSpPr>
        <p:spPr>
          <a:xfrm>
            <a:off x="1606277" y="1824761"/>
            <a:ext cx="850519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s-MX" sz="2200" b="1" u="sng" dirty="0">
                <a:latin typeface="Times New Roman" charset="0"/>
                <a:ea typeface="Times New Roman" charset="0"/>
              </a:rPr>
              <a:t>INSTITUTO POLITECNICO NACIONAL</a:t>
            </a:r>
            <a:endParaRPr lang="es-MX" altLang="ko-KR" sz="2200" b="1" u="sng" dirty="0">
              <a:latin typeface="Times New Roman" charset="0"/>
              <a:ea typeface="Times New Roman" charset="0"/>
            </a:endParaRPr>
          </a:p>
          <a:p>
            <a:pPr marL="0" indent="0" algn="ctr" hangingPunct="1"/>
            <a:r>
              <a:rPr lang="es-MX" sz="1800" b="0" dirty="0">
                <a:latin typeface="Times New Roman" charset="0"/>
                <a:ea typeface="Times New Roman" charset="0"/>
              </a:rPr>
              <a:t>ESCUELA SUPERIOR DE INGENIERIA TEXTIL</a:t>
            </a:r>
            <a:endParaRPr lang="es-MX" altLang="ko-KR" sz="1800" b="0" dirty="0">
              <a:latin typeface="Times New Roman" charset="0"/>
              <a:ea typeface="Times New Roman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79AC6E-1333-6649-BB5A-2BBAB53FA6A3}"/>
              </a:ext>
            </a:extLst>
          </p:cNvPr>
          <p:cNvSpPr txBox="1"/>
          <p:nvPr/>
        </p:nvSpPr>
        <p:spPr>
          <a:xfrm>
            <a:off x="3394596" y="3328680"/>
            <a:ext cx="628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DISEÑO DE MECANISMOS POR COMPUTADORA</a:t>
            </a:r>
            <a:endParaRPr lang="es-MX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D79D28C-87F0-C143-A993-BD3C8E2A2A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682" y="4070986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r" latinLnBrk="0">
              <a:buFontTx/>
              <a:buNone/>
            </a:pPr>
            <a:r>
              <a:rPr lang="en-US" dirty="0"/>
              <a:t>Bonilla Gutiérrez Cinthya Jazmín</a:t>
            </a:r>
            <a:endParaRPr lang="ko-KR" altLang="en-US" dirty="0"/>
          </a:p>
          <a:p>
            <a:pPr marL="0" indent="0" algn="r" latinLnBrk="0">
              <a:buFontTx/>
              <a:buNone/>
            </a:pPr>
            <a:r>
              <a:rPr lang="en-US" dirty="0"/>
              <a:t>4TM42</a:t>
            </a:r>
            <a:endParaRPr lang="ko-KR" altLang="en-US" dirty="0"/>
          </a:p>
          <a:p>
            <a:pPr marL="0" indent="0" algn="r" latinLnBrk="0">
              <a:buFontTx/>
              <a:buNone/>
            </a:pPr>
            <a:r>
              <a:rPr lang="en-US" dirty="0"/>
              <a:t>16 de junio del 2023</a:t>
            </a:r>
            <a:endParaRPr lang="ko-KR" alt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5FDA29E-6BDA-FC47-806E-4EBCEE86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462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8817F9-F52F-194B-99D5-11C1C8DDE9D3}"/>
              </a:ext>
            </a:extLst>
          </p:cNvPr>
          <p:cNvSpPr txBox="1"/>
          <p:nvPr/>
        </p:nvSpPr>
        <p:spPr>
          <a:xfrm>
            <a:off x="2327564" y="789709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VISTA ISOMETRICA DE RONDANA Y TUERCA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0F88AE-5F8C-4D4C-891D-5F1FB13F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619207-516C-7B4B-8AD4-3E9E4152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10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599F26-DF79-D848-B74B-BA8DE850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54" y="1953491"/>
            <a:ext cx="4721629" cy="29510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7B1728-7D5B-DD41-8AE5-5BBC83CB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8" y="1953491"/>
            <a:ext cx="4721630" cy="29510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8D6970-CACC-9C4B-A939-49FD069BD0D1}"/>
              </a:ext>
            </a:extLst>
          </p:cNvPr>
          <p:cNvSpPr txBox="1"/>
          <p:nvPr/>
        </p:nvSpPr>
        <p:spPr>
          <a:xfrm>
            <a:off x="2958155" y="5144961"/>
            <a:ext cx="705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 igual manera para la rondana y tuerca se realizaron con medidas </a:t>
            </a:r>
          </a:p>
          <a:p>
            <a:r>
              <a:rPr lang="es-MX" dirty="0"/>
              <a:t>Correspondientes y se utilizaron los comandos circule, susbtract, solid,</a:t>
            </a:r>
          </a:p>
          <a:p>
            <a:r>
              <a:rPr lang="es-MX" dirty="0"/>
              <a:t>Fillet y acotar, extrude.</a:t>
            </a:r>
          </a:p>
        </p:txBody>
      </p:sp>
    </p:spTree>
    <p:extLst>
      <p:ext uri="{BB962C8B-B14F-4D97-AF65-F5344CB8AC3E}">
        <p14:creationId xmlns:p14="http://schemas.microsoft.com/office/powerpoint/2010/main" val="38572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8817F9-F52F-194B-99D5-11C1C8DDE9D3}"/>
              </a:ext>
            </a:extLst>
          </p:cNvPr>
          <p:cNvSpPr txBox="1"/>
          <p:nvPr/>
        </p:nvSpPr>
        <p:spPr>
          <a:xfrm>
            <a:off x="2327564" y="789709"/>
            <a:ext cx="6664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VISTA ISOMETRICA DE ENGRANAJE</a:t>
            </a:r>
          </a:p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0F88AE-5F8C-4D4C-891D-5F1FB13F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619207-516C-7B4B-8AD4-3E9E4152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11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6E33C9-EEAF-004A-8959-044D55B4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724" y="1658216"/>
            <a:ext cx="5666509" cy="35415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CA7C14-5D98-E942-A7CA-1903559815B4}"/>
              </a:ext>
            </a:extLst>
          </p:cNvPr>
          <p:cNvSpPr txBox="1"/>
          <p:nvPr/>
        </p:nvSpPr>
        <p:spPr>
          <a:xfrm>
            <a:off x="2202872" y="5469275"/>
            <a:ext cx="8678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el engrane se utilizo la medida del catalogo corrspondiente para 120 dientes </a:t>
            </a:r>
          </a:p>
          <a:p>
            <a:r>
              <a:rPr lang="es-MX" dirty="0"/>
              <a:t>teniendo la medida adecuada para embonar con lo demás y se utilizaron los comandos</a:t>
            </a:r>
          </a:p>
          <a:p>
            <a:r>
              <a:rPr lang="es-MX" dirty="0"/>
              <a:t>Substract, polar array, join, acotar, extrude.</a:t>
            </a:r>
          </a:p>
        </p:txBody>
      </p:sp>
    </p:spTree>
    <p:extLst>
      <p:ext uri="{BB962C8B-B14F-4D97-AF65-F5344CB8AC3E}">
        <p14:creationId xmlns:p14="http://schemas.microsoft.com/office/powerpoint/2010/main" val="344599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8606C36-626D-504E-8429-5BB1306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70649"/>
            <a:ext cx="5025736" cy="3011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D6592D-7760-2D4C-A7A7-2E915173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0649"/>
            <a:ext cx="5025736" cy="30111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799008-833D-4648-8D50-A0E6D874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853765"/>
            <a:ext cx="5025736" cy="30111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7272CD-D72A-5E4F-87D6-3B33E4F38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4128"/>
            <a:ext cx="4991747" cy="29907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D75E87-8069-3746-9C9B-28D2D5DB2666}"/>
              </a:ext>
            </a:extLst>
          </p:cNvPr>
          <p:cNvSpPr txBox="1"/>
          <p:nvPr/>
        </p:nvSpPr>
        <p:spPr>
          <a:xfrm>
            <a:off x="1219200" y="263236"/>
            <a:ext cx="937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TRANSMICIÓN CON ENGRANES RECTOS</a:t>
            </a:r>
          </a:p>
        </p:txBody>
      </p:sp>
    </p:spTree>
    <p:extLst>
      <p:ext uri="{BB962C8B-B14F-4D97-AF65-F5344CB8AC3E}">
        <p14:creationId xmlns:p14="http://schemas.microsoft.com/office/powerpoint/2010/main" val="17230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0B38424-60BA-6C4C-AA62-366E0FB3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IPN-ESIT-DIEÑO DE MECANISMOS-CINTHYA GUTIERREZ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B03520-F381-A04C-ABE2-A04D533E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2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86B534-28DF-C74A-ACBA-4ED9B1179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9" y="1822410"/>
            <a:ext cx="5363006" cy="32131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6F3A38-1128-0342-876B-B814C2E5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91" y="1822410"/>
            <a:ext cx="5363005" cy="3213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B990C3-38C7-A741-81FE-1CE2FAE885F0}"/>
              </a:ext>
            </a:extLst>
          </p:cNvPr>
          <p:cNvSpPr txBox="1"/>
          <p:nvPr/>
        </p:nvSpPr>
        <p:spPr>
          <a:xfrm>
            <a:off x="1689501" y="686201"/>
            <a:ext cx="937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ENSAMBLE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50009E-0068-8E4E-8167-48DC2F8AE8B6}"/>
              </a:ext>
            </a:extLst>
          </p:cNvPr>
          <p:cNvSpPr txBox="1"/>
          <p:nvPr/>
        </p:nvSpPr>
        <p:spPr>
          <a:xfrm>
            <a:off x="3580752" y="5264727"/>
            <a:ext cx="725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El ensamble se realizo con todas las piezas y medidas correspondientes </a:t>
            </a:r>
          </a:p>
          <a:p>
            <a:r>
              <a:rPr lang="es-MX" dirty="0"/>
              <a:t>Con los comandos descritos en cada pieza con este resultado final.</a:t>
            </a:r>
          </a:p>
        </p:txBody>
      </p:sp>
    </p:spTree>
    <p:extLst>
      <p:ext uri="{BB962C8B-B14F-4D97-AF65-F5344CB8AC3E}">
        <p14:creationId xmlns:p14="http://schemas.microsoft.com/office/powerpoint/2010/main" val="2334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DD75E87-8069-3746-9C9B-28D2D5DB2666}"/>
              </a:ext>
            </a:extLst>
          </p:cNvPr>
          <p:cNvSpPr txBox="1"/>
          <p:nvPr/>
        </p:nvSpPr>
        <p:spPr>
          <a:xfrm>
            <a:off x="1219200" y="263236"/>
            <a:ext cx="9379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VISTA ISOMETRICA DE PIEZAS DE BALERO.</a:t>
            </a:r>
          </a:p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(CAJA DE SOPORTE Y ANILLO EXTERIOR)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ED82051-C50D-AB4E-843D-2ED99D6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77C379B-9F29-A940-902B-4343069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3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32CE5-109F-7042-8CDA-385B7554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882500"/>
            <a:ext cx="5209309" cy="32558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42807C-A133-914E-AC2B-B619609E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39" y="1939636"/>
            <a:ext cx="5209309" cy="32558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230C71-1F86-3641-93E0-9F27F42DB4BB}"/>
              </a:ext>
            </a:extLst>
          </p:cNvPr>
          <p:cNvSpPr txBox="1"/>
          <p:nvPr/>
        </p:nvSpPr>
        <p:spPr>
          <a:xfrm>
            <a:off x="775855" y="5195454"/>
            <a:ext cx="4846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la caja se utilizo comndo solid, substract, circule, todo con acotaciones deacuerdo a las medidas correpondientes, extrude.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6F13B9-A265-FA42-AD01-DA483143586B}"/>
              </a:ext>
            </a:extLst>
          </p:cNvPr>
          <p:cNvSpPr txBox="1"/>
          <p:nvPr/>
        </p:nvSpPr>
        <p:spPr>
          <a:xfrm>
            <a:off x="6751189" y="5273656"/>
            <a:ext cx="4846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el anillo exterior se utilizo comndo solid, substract, circule, extrude todo con acotaciones deacuerdo a las medidas correpondientes.</a:t>
            </a:r>
          </a:p>
        </p:txBody>
      </p:sp>
    </p:spTree>
    <p:extLst>
      <p:ext uri="{BB962C8B-B14F-4D97-AF65-F5344CB8AC3E}">
        <p14:creationId xmlns:p14="http://schemas.microsoft.com/office/powerpoint/2010/main" val="2117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9B2D0E-2D08-5E44-B46B-DCB33243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6CDF778-956B-1649-9791-76351021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9A703-71CC-A94B-A376-F1C3C182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7" y="1536753"/>
            <a:ext cx="5635191" cy="33762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47B5DE-3E70-6548-B374-9EC2A5F9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98" y="1536752"/>
            <a:ext cx="5635191" cy="33762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9497F79-2E77-CD43-843B-3194F81AF5B5}"/>
              </a:ext>
            </a:extLst>
          </p:cNvPr>
          <p:cNvSpPr txBox="1"/>
          <p:nvPr/>
        </p:nvSpPr>
        <p:spPr>
          <a:xfrm>
            <a:off x="1939637" y="554181"/>
            <a:ext cx="937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Balero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C37A05-A38C-4F47-9069-1F008195C223}"/>
              </a:ext>
            </a:extLst>
          </p:cNvPr>
          <p:cNvSpPr txBox="1"/>
          <p:nvPr/>
        </p:nvSpPr>
        <p:spPr>
          <a:xfrm>
            <a:off x="2793414" y="4913009"/>
            <a:ext cx="767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realizo el balero con medidas de catalogo de aceros utilizando comandos </a:t>
            </a:r>
          </a:p>
          <a:p>
            <a:r>
              <a:rPr lang="es-MX" dirty="0"/>
              <a:t>Diferentes en solid, substract, Polar array, trim, move, estrude. </a:t>
            </a:r>
          </a:p>
        </p:txBody>
      </p:sp>
    </p:spTree>
    <p:extLst>
      <p:ext uri="{BB962C8B-B14F-4D97-AF65-F5344CB8AC3E}">
        <p14:creationId xmlns:p14="http://schemas.microsoft.com/office/powerpoint/2010/main" val="286155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DD75E87-8069-3746-9C9B-28D2D5DB2666}"/>
              </a:ext>
            </a:extLst>
          </p:cNvPr>
          <p:cNvSpPr txBox="1"/>
          <p:nvPr/>
        </p:nvSpPr>
        <p:spPr>
          <a:xfrm>
            <a:off x="1219200" y="263236"/>
            <a:ext cx="9379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VISTA ISOMETRICA DE PIEZAS DE BALERO.</a:t>
            </a:r>
          </a:p>
          <a:p>
            <a:pPr algn="ctr"/>
            <a:r>
              <a:rPr lang="es-MX" sz="3200" b="1" dirty="0">
                <a:latin typeface="Avenir Next Condensed Demi Bold" panose="020B0506020202020204" pitchFamily="34" charset="0"/>
                <a:cs typeface="APPLE CHANCERY" panose="03020702040506060504" pitchFamily="66" charset="-79"/>
              </a:rPr>
              <a:t>(BALINES Y ANILLO INTERIOR)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ED82051-C50D-AB4E-843D-2ED99D6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77C379B-9F29-A940-902B-4343069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39458-B11F-AF4A-8F65-96BCE617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794163"/>
            <a:ext cx="5231477" cy="32696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2D0F99-03E5-BB42-9C72-E317DB4E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62" y="1744554"/>
            <a:ext cx="5231476" cy="32696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0C3B52-1B06-7846-92A0-96E88B9C5624}"/>
              </a:ext>
            </a:extLst>
          </p:cNvPr>
          <p:cNvSpPr txBox="1"/>
          <p:nvPr/>
        </p:nvSpPr>
        <p:spPr>
          <a:xfrm>
            <a:off x="1130964" y="5158446"/>
            <a:ext cx="52991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Los balines se realizaron con medidas exactas</a:t>
            </a:r>
          </a:p>
          <a:p>
            <a:r>
              <a:rPr lang="es-MX" dirty="0"/>
              <a:t>al anillo exterior para realizar el rodamiento y</a:t>
            </a:r>
          </a:p>
          <a:p>
            <a:r>
              <a:rPr lang="es-MX" dirty="0"/>
              <a:t>Se utilizaron los comandos solid, polar array, extrude</a:t>
            </a:r>
          </a:p>
          <a:p>
            <a:r>
              <a:rPr lang="es-MX" dirty="0"/>
              <a:t>Y acotar.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2C4ACE-DDD4-0349-8F75-5EE04C0069F2}"/>
              </a:ext>
            </a:extLst>
          </p:cNvPr>
          <p:cNvSpPr txBox="1"/>
          <p:nvPr/>
        </p:nvSpPr>
        <p:spPr>
          <a:xfrm>
            <a:off x="6553131" y="5158446"/>
            <a:ext cx="52425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El anillo interior se realizo con medidas exactas</a:t>
            </a:r>
          </a:p>
          <a:p>
            <a:r>
              <a:rPr lang="es-MX" dirty="0"/>
              <a:t>A los balines para realizar el rodamiento y</a:t>
            </a:r>
          </a:p>
          <a:p>
            <a:r>
              <a:rPr lang="es-MX" dirty="0"/>
              <a:t>Se utilizaron los comandos solid, circule y substract.</a:t>
            </a:r>
          </a:p>
          <a:p>
            <a:r>
              <a:rPr lang="es-MX" dirty="0"/>
              <a:t>Extrude, acotar.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210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412DB4E-1852-8A46-B0C3-FCC44FCE9EBE}"/>
              </a:ext>
            </a:extLst>
          </p:cNvPr>
          <p:cNvSpPr txBox="1"/>
          <p:nvPr/>
        </p:nvSpPr>
        <p:spPr>
          <a:xfrm>
            <a:off x="2327564" y="789709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VISTA ISOMETRICA DE CUCHILLA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3DEA60-4D4E-5144-AD95-33B72B87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F1DA6B-BEF0-CA40-8AA9-3DB3B3A8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3625B5-458E-8D4E-B04B-11A15188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12" y="1398443"/>
            <a:ext cx="6497782" cy="40611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495FCE8-7774-5C4D-AD2B-E6590BC85A3C}"/>
              </a:ext>
            </a:extLst>
          </p:cNvPr>
          <p:cNvSpPr txBox="1"/>
          <p:nvPr/>
        </p:nvSpPr>
        <p:spPr>
          <a:xfrm>
            <a:off x="2182042" y="5704654"/>
            <a:ext cx="7486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la cuchilla se utilizaron los comandos circule, trim, arco, line, polyline, </a:t>
            </a:r>
          </a:p>
          <a:p>
            <a:r>
              <a:rPr lang="es-MX" dirty="0"/>
              <a:t>Union, solid, extrude, acotar.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608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319D65-5B97-A34C-93FF-AB4679E2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50" y="2549239"/>
            <a:ext cx="5418423" cy="32463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89C4B3-ADDF-D948-920C-188036EA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10" y="2549238"/>
            <a:ext cx="5418423" cy="32463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12DB4E-1852-8A46-B0C3-FCC44FCE9EBE}"/>
              </a:ext>
            </a:extLst>
          </p:cNvPr>
          <p:cNvSpPr txBox="1"/>
          <p:nvPr/>
        </p:nvSpPr>
        <p:spPr>
          <a:xfrm>
            <a:off x="2327564" y="789709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CUÑA Y CUCHILLAS</a:t>
            </a:r>
          </a:p>
        </p:txBody>
      </p:sp>
    </p:spTree>
    <p:extLst>
      <p:ext uri="{BB962C8B-B14F-4D97-AF65-F5344CB8AC3E}">
        <p14:creationId xmlns:p14="http://schemas.microsoft.com/office/powerpoint/2010/main" val="202169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59BC774-5795-4943-913A-961EB8C69A45}"/>
              </a:ext>
            </a:extLst>
          </p:cNvPr>
          <p:cNvSpPr txBox="1"/>
          <p:nvPr/>
        </p:nvSpPr>
        <p:spPr>
          <a:xfrm>
            <a:off x="2327564" y="789709"/>
            <a:ext cx="6664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VISTA ISOMETRICA DE TORNILLO Y PRISIONERO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C39035-6644-8E41-BB78-A300FED4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dirty="0"/>
              <a:t>IPN-ESIT-DISEÑO DE MECANISMOS- CINTHYA GUTIERREZ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49813B-B6E9-664B-891E-0B335301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7536-DE84-DB4A-AEBC-91A8A964B989}" type="slidenum">
              <a:rPr lang="es-MX" smtClean="0"/>
              <a:t>8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8565FF-6571-DB44-86A1-A4A02071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948980"/>
            <a:ext cx="5275811" cy="3297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290765-4D4B-604A-B575-3C60CB89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88" y="1948980"/>
            <a:ext cx="5275811" cy="32973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D95A9E-5B83-4645-ACBB-B437D41787B1}"/>
              </a:ext>
            </a:extLst>
          </p:cNvPr>
          <p:cNvSpPr txBox="1"/>
          <p:nvPr/>
        </p:nvSpPr>
        <p:spPr>
          <a:xfrm>
            <a:off x="2539592" y="5456180"/>
            <a:ext cx="8897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Para estos se realizo lo mismo de acuerdo a las medidas y calculos</a:t>
            </a:r>
          </a:p>
          <a:p>
            <a:r>
              <a:rPr lang="es-MX" dirty="0"/>
              <a:t>Se usaron los comandos chamfer, circule, solid, union, elipse, substract, polygon, extrude </a:t>
            </a:r>
          </a:p>
          <a:p>
            <a:r>
              <a:rPr lang="es-MX" dirty="0"/>
              <a:t>Y acotar.</a:t>
            </a:r>
          </a:p>
        </p:txBody>
      </p:sp>
    </p:spTree>
    <p:extLst>
      <p:ext uri="{BB962C8B-B14F-4D97-AF65-F5344CB8AC3E}">
        <p14:creationId xmlns:p14="http://schemas.microsoft.com/office/powerpoint/2010/main" val="119131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C57007-9681-A043-B252-B03E4478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92" y="2396836"/>
            <a:ext cx="5757910" cy="34497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540B6E-6493-1348-BDFD-421D2FCE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47" y="2396836"/>
            <a:ext cx="5757909" cy="34497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9BC774-5795-4943-913A-961EB8C69A45}"/>
              </a:ext>
            </a:extLst>
          </p:cNvPr>
          <p:cNvSpPr txBox="1"/>
          <p:nvPr/>
        </p:nvSpPr>
        <p:spPr>
          <a:xfrm>
            <a:off x="2327564" y="789709"/>
            <a:ext cx="6664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venir Next Condensed Demi Bold" panose="020B0506020202020204" pitchFamily="34" charset="0"/>
              </a:rPr>
              <a:t>TUERCA, TORNILLO, RONDANA Y PRISIONERO</a:t>
            </a:r>
          </a:p>
        </p:txBody>
      </p:sp>
    </p:spTree>
    <p:extLst>
      <p:ext uri="{BB962C8B-B14F-4D97-AF65-F5344CB8AC3E}">
        <p14:creationId xmlns:p14="http://schemas.microsoft.com/office/powerpoint/2010/main" val="392060816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{5D3D9DD8-76D1-5A4A-A8C3-8194E54706EF}tf10001072_mac</Template>
  <TotalTime>1703</TotalTime>
  <Words>419</Words>
  <Application>Microsoft Office PowerPoint</Application>
  <PresentationFormat>Panorámica</PresentationFormat>
  <Paragraphs>62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APPLE CHANCERY</vt:lpstr>
      <vt:lpstr>Avenir Next Condensed Demi Bold</vt:lpstr>
      <vt:lpstr>Calibri</vt:lpstr>
      <vt:lpstr>돋움</vt:lpstr>
      <vt:lpstr>Franklin Gothic Book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USUARIO</cp:lastModifiedBy>
  <cp:revision>2</cp:revision>
  <dcterms:created xsi:type="dcterms:W3CDTF">2023-04-26T03:25:46Z</dcterms:created>
  <dcterms:modified xsi:type="dcterms:W3CDTF">2023-06-16T19:16:32Z</dcterms:modified>
</cp:coreProperties>
</file>